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26E8D-BD70-4B7A-BD0B-0E7202B9FE99}" v="213" dt="2020-08-22T17:55:32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5" y="333376"/>
            <a:ext cx="8456613" cy="1179513"/>
          </a:xfrm>
        </p:spPr>
        <p:txBody>
          <a:bodyPr wrap="square" anchor="b">
            <a:normAutofit/>
          </a:bodyPr>
          <a:lstStyle>
            <a:lvl1pPr algn="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8238" y="1581150"/>
            <a:ext cx="6400800" cy="655638"/>
          </a:xfrm>
        </p:spPr>
        <p:txBody>
          <a:bodyPr wrap="square">
            <a:normAutofit/>
          </a:bodyPr>
          <a:lstStyle>
            <a:lvl1pPr marL="0" indent="0" algn="r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40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1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8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2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9"/>
            <a:ext cx="82296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4"/>
            <a:ext cx="8229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33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7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1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0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0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6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9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6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6C56216-665A-4A8A-95AD-CF272A4BB6E2}" type="datetimeFigureOut">
              <a:rPr lang="en-US" smtClean="0"/>
              <a:t>8/22/2020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8D82B63F-7713-49C1-81A2-66463FF0F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1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33376"/>
            <a:ext cx="8275638" cy="1419224"/>
          </a:xfrm>
        </p:spPr>
        <p:txBody>
          <a:bodyPr>
            <a:noAutofit/>
          </a:bodyPr>
          <a:lstStyle/>
          <a:p>
            <a:r>
              <a:rPr lang="en-US" sz="5400" b="1" dirty="0"/>
              <a:t>Our Attitude And Relationship To The Word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295400"/>
          </a:xfrm>
        </p:spPr>
        <p:txBody>
          <a:bodyPr>
            <a:normAutofit/>
          </a:bodyPr>
          <a:lstStyle/>
          <a:p>
            <a:r>
              <a:rPr lang="en-US" sz="4500" dirty="0"/>
              <a:t>Deut 30:11-14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It Makes Us Blessed</a:t>
            </a:r>
            <a:r>
              <a:rPr lang="en-US" sz="4800" dirty="0"/>
              <a:t> - </a:t>
            </a:r>
            <a:r>
              <a:rPr lang="en-US" sz="4800" dirty="0" err="1"/>
              <a:t>Psa</a:t>
            </a:r>
            <a:r>
              <a:rPr lang="en-US" sz="4800" dirty="0"/>
              <a:t> 1:1-3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Psalm begins with the characteristics of the blessed man</a:t>
            </a:r>
          </a:p>
          <a:p>
            <a:r>
              <a:rPr lang="en-US" sz="4000" dirty="0"/>
              <a:t>Why does this man live this way so that he is blessed?</a:t>
            </a:r>
          </a:p>
          <a:p>
            <a:r>
              <a:rPr lang="en-US" sz="4000" dirty="0"/>
              <a:t>What is the reward of this blessed man who follows God’s word?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574C34-0142-4A63-BCEF-08334DC35CC8}"/>
              </a:ext>
            </a:extLst>
          </p:cNvPr>
          <p:cNvSpPr/>
          <p:nvPr/>
        </p:nvSpPr>
        <p:spPr>
          <a:xfrm>
            <a:off x="457200" y="53340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He is like a tree planted by the rivers of water - Jer. 17:7-8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CACE7F-56FC-4D08-B7DA-F00ABE1ADE0F}"/>
              </a:ext>
            </a:extLst>
          </p:cNvPr>
          <p:cNvSpPr/>
          <p:nvPr/>
        </p:nvSpPr>
        <p:spPr>
          <a:xfrm>
            <a:off x="457200" y="53340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Brings forth fruit in its season - Jn. 15:8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3EDC2A-E129-4F5B-A2C7-895EE3728A7D}"/>
              </a:ext>
            </a:extLst>
          </p:cNvPr>
          <p:cNvSpPr/>
          <p:nvPr/>
        </p:nvSpPr>
        <p:spPr>
          <a:xfrm>
            <a:off x="457200" y="53340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Leaf shall not wither and whatever he does shall prosper - Josh. 1:7-8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608F36-8BC3-4989-81FB-D16214B35F9C}"/>
              </a:ext>
            </a:extLst>
          </p:cNvPr>
          <p:cNvSpPr/>
          <p:nvPr/>
        </p:nvSpPr>
        <p:spPr>
          <a:xfrm>
            <a:off x="457200" y="41910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His delight is in the law of the Lord - Jas. 1:25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530C53-48ED-4D3D-A315-E4AC19AF9BDE}"/>
              </a:ext>
            </a:extLst>
          </p:cNvPr>
          <p:cNvSpPr/>
          <p:nvPr/>
        </p:nvSpPr>
        <p:spPr>
          <a:xfrm>
            <a:off x="457200" y="41910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And in His law he meditates day and night - Phil. 4:8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E6EB92-7255-4F25-BDB9-A683F0BB7FDF}"/>
              </a:ext>
            </a:extLst>
          </p:cNvPr>
          <p:cNvSpPr/>
          <p:nvPr/>
        </p:nvSpPr>
        <p:spPr>
          <a:xfrm>
            <a:off x="457200" y="2895600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He walks not in the counsel of the ungodly - Prov. 16:27-29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0A1BBD-7B78-43A8-9EBB-719473E066B9}"/>
              </a:ext>
            </a:extLst>
          </p:cNvPr>
          <p:cNvSpPr/>
          <p:nvPr/>
        </p:nvSpPr>
        <p:spPr>
          <a:xfrm>
            <a:off x="457200" y="2895600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He stands not in the path of sinners - Prov. 1:8-19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8B6F30-8D0B-4A39-84AA-DCDA5E235E3B}"/>
              </a:ext>
            </a:extLst>
          </p:cNvPr>
          <p:cNvSpPr/>
          <p:nvPr/>
        </p:nvSpPr>
        <p:spPr>
          <a:xfrm>
            <a:off x="457200" y="2897688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He sits not in the seat of the scornful - Prov. 29:8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It Has Great Value</a:t>
            </a:r>
            <a:r>
              <a:rPr lang="en-US" sz="4800" dirty="0"/>
              <a:t> - </a:t>
            </a:r>
            <a:r>
              <a:rPr lang="en-US" sz="4800" dirty="0" err="1"/>
              <a:t>Psa</a:t>
            </a:r>
            <a:r>
              <a:rPr lang="en-US" sz="4800" dirty="0"/>
              <a:t> 19:7-11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Psalmist tells us what God’s word IS—</a:t>
            </a:r>
          </a:p>
          <a:p>
            <a:r>
              <a:rPr lang="en-US" sz="4000" dirty="0"/>
              <a:t>Because the word of God is all these things, it is valuable:</a:t>
            </a:r>
          </a:p>
          <a:p>
            <a:r>
              <a:rPr lang="en-US" sz="4000" dirty="0"/>
              <a:t>Also, the word is valuable because of the purpose for which it is given and the results that it brings: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E6F2FC-E567-4B7F-A62B-21CE90D53408}"/>
              </a:ext>
            </a:extLst>
          </p:cNvPr>
          <p:cNvSpPr/>
          <p:nvPr/>
        </p:nvSpPr>
        <p:spPr>
          <a:xfrm>
            <a:off x="457200" y="5867400"/>
            <a:ext cx="8229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it God’s servants are warned - Acts 20:31; 1 Cor. 4:14; Col. 1:28</a:t>
            </a:r>
            <a:endParaRPr lang="en-US" sz="3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05BE00-DD0D-44B9-94B7-E3928A6684B1}"/>
              </a:ext>
            </a:extLst>
          </p:cNvPr>
          <p:cNvSpPr/>
          <p:nvPr/>
        </p:nvSpPr>
        <p:spPr>
          <a:xfrm>
            <a:off x="457200" y="5867400"/>
            <a:ext cx="8229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 keeping it there is great reward - 1 Tim. 4:8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52492-58AA-4065-B313-44E5971A0B99}"/>
              </a:ext>
            </a:extLst>
          </p:cNvPr>
          <p:cNvSpPr/>
          <p:nvPr/>
        </p:nvSpPr>
        <p:spPr>
          <a:xfrm>
            <a:off x="457200" y="4368007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 is more to be desired than gold - Prov. 8:10-11</a:t>
            </a:r>
            <a:endParaRPr lang="en-US" sz="3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F21C13-1B83-4571-97BF-3AC8FAC49B37}"/>
              </a:ext>
            </a:extLst>
          </p:cNvPr>
          <p:cNvSpPr/>
          <p:nvPr/>
        </p:nvSpPr>
        <p:spPr>
          <a:xfrm>
            <a:off x="457200" y="4368007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 is sweeter than honey and the honeycomb - Ezek. 3:1-3</a:t>
            </a:r>
            <a:endParaRPr lang="en-US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8DE8B7-92A2-498C-816F-25DAB27ADF0A}"/>
              </a:ext>
            </a:extLst>
          </p:cNvPr>
          <p:cNvSpPr/>
          <p:nvPr/>
        </p:nvSpPr>
        <p:spPr>
          <a:xfrm>
            <a:off x="457200" y="29686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law of the Lord is perfect - 2 Tim. 3:16-17</a:t>
            </a:r>
            <a:endParaRPr lang="en-US" sz="3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D8B362-EB37-4292-BD34-DBA2F3C64F40}"/>
              </a:ext>
            </a:extLst>
          </p:cNvPr>
          <p:cNvSpPr/>
          <p:nvPr/>
        </p:nvSpPr>
        <p:spPr>
          <a:xfrm>
            <a:off x="457200" y="29686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testimony of the Lord is sure - 2 Pet. 1:19</a:t>
            </a:r>
            <a:endParaRPr lang="en-US" sz="3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DACF77-7D32-4F94-8C29-4241D5A2F646}"/>
              </a:ext>
            </a:extLst>
          </p:cNvPr>
          <p:cNvSpPr/>
          <p:nvPr/>
        </p:nvSpPr>
        <p:spPr>
          <a:xfrm>
            <a:off x="457200" y="29686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statutes of the Lord are right - Rom. 1:16</a:t>
            </a:r>
            <a:endParaRPr lang="en-US" sz="3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46BBFD-34EB-4B0B-8AC3-20B8DFA5C7DC}"/>
              </a:ext>
            </a:extLst>
          </p:cNvPr>
          <p:cNvSpPr/>
          <p:nvPr/>
        </p:nvSpPr>
        <p:spPr>
          <a:xfrm>
            <a:off x="457200" y="29686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commandment of the Lord is pure - Jas. 3:17</a:t>
            </a:r>
            <a:endParaRPr lang="en-US" sz="3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93E773-9087-419C-BBE0-34FB20AAC710}"/>
              </a:ext>
            </a:extLst>
          </p:cNvPr>
          <p:cNvSpPr/>
          <p:nvPr/>
        </p:nvSpPr>
        <p:spPr>
          <a:xfrm>
            <a:off x="457200" y="2958807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fear of the Lord is clean - Eph. 5:26</a:t>
            </a:r>
            <a:endParaRPr lang="en-US" sz="3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8F886A-2755-4D10-BFFF-B987843DB948}"/>
              </a:ext>
            </a:extLst>
          </p:cNvPr>
          <p:cNvSpPr/>
          <p:nvPr/>
        </p:nvSpPr>
        <p:spPr>
          <a:xfrm>
            <a:off x="457200" y="2948989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judgments of the Lord are true - Jn. 17:17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1" animBg="1"/>
      <p:bldP spid="6" grpId="0" animBg="1"/>
      <p:bldP spid="6" grpId="1" animBg="1"/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It Is Very Useful</a:t>
            </a:r>
            <a:r>
              <a:rPr lang="en-US" sz="4800" dirty="0"/>
              <a:t> - </a:t>
            </a:r>
            <a:r>
              <a:rPr lang="en-US" sz="4800" dirty="0" err="1"/>
              <a:t>Psa</a:t>
            </a:r>
            <a:r>
              <a:rPr lang="en-US" sz="4800" dirty="0"/>
              <a:t> 119:1; 11; 97; 105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It shows us the way of the Lord that we might walk in the right path - Matt. 7:13-14</a:t>
            </a:r>
          </a:p>
          <a:p>
            <a:r>
              <a:rPr lang="en-US" sz="4000" dirty="0"/>
              <a:t>If we store it up in our hearts, it will help us not to sin against God - Col. 3:16a; 1 Jn. 2:1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It Is Very Useful</a:t>
            </a:r>
            <a:r>
              <a:rPr lang="en-US" sz="4800" dirty="0"/>
              <a:t> - </a:t>
            </a:r>
            <a:r>
              <a:rPr lang="en-US" sz="4800" dirty="0" err="1"/>
              <a:t>Psa</a:t>
            </a:r>
            <a:r>
              <a:rPr lang="en-US" sz="4800" dirty="0"/>
              <a:t> 119:1; 11; 97; 105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By making it our meditation, it will guide our thinking so our minds can be renewed - Rom. 12:1-2</a:t>
            </a:r>
          </a:p>
          <a:p>
            <a:r>
              <a:rPr lang="en-US" sz="4000" dirty="0"/>
              <a:t>As a lamp or light, it will shine in our hearts and lead us to eternal life - 2 Cor. 4:6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253331"/>
            <a:ext cx="4102100" cy="453786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the Savior</a:t>
            </a:r>
            <a:r>
              <a:rPr lang="en-US" sz="2700" dirty="0"/>
              <a:t> 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59299" y="1253330"/>
            <a:ext cx="4102100" cy="4537869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7387" y="5946130"/>
            <a:ext cx="7743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ersonStepping_co_36_PowerPlugs_Template_t5g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rsonStepping_co_36_PowerPlugs_Template_t5gx.v17.11.s.potx" id="{262ED2F5-52E5-484C-A9BC-A7A001F0B621}" vid="{EDC11BC9-BD6E-42A7-B73A-CBDE105EB1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PersonStepping_co_36_PowerPlugs_Template_t5gx.v18.01.s</Template>
  <TotalTime>92</TotalTime>
  <Words>590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PersonStepping_co_36_PowerPlugs_Template_t5gx.v18.01.s</vt:lpstr>
      <vt:lpstr>Our Attitude And Relationship To The Word</vt:lpstr>
      <vt:lpstr>It Makes Us Blessed - Psa 1:1-3</vt:lpstr>
      <vt:lpstr>It Has Great Value - Psa 19:7-11</vt:lpstr>
      <vt:lpstr>It Is Very Useful - Psa 119:1; 11; 97; 105</vt:lpstr>
      <vt:lpstr>It Is Very Useful - Psa 119:1; 11; 97; 105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Attitude And Relationship To The Word</dc:title>
  <dc:creator>Jack</dc:creator>
  <cp:lastModifiedBy>Jack Critchfield</cp:lastModifiedBy>
  <cp:revision>3</cp:revision>
  <dcterms:created xsi:type="dcterms:W3CDTF">2012-01-07T02:20:29Z</dcterms:created>
  <dcterms:modified xsi:type="dcterms:W3CDTF">2020-08-22T17:57:06Z</dcterms:modified>
</cp:coreProperties>
</file>